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04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60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4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6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34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4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2F93EC-AE4F-A324-BE0C-A5B6BE4B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966"/>
            <a:ext cx="6858000" cy="266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226695" indent="-226695" algn="ctr"/>
            <a:r>
              <a:rPr lang="ja-JP" sz="4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sz="4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7</a:t>
            </a:r>
            <a:r>
              <a:rPr lang="ja-JP" sz="4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endParaRPr lang="ja-JP" sz="48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26695" indent="-226695" algn="ctr"/>
            <a:r>
              <a:rPr lang="ja-JP" sz="6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大船渡市林野火災</a:t>
            </a:r>
            <a:endParaRPr lang="ja-JP" sz="1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B020B09-3235-AEE7-1A1A-C166BED97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" y="2941891"/>
            <a:ext cx="6656832" cy="2343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marL="226695" indent="-226695" algn="ctr"/>
            <a:r>
              <a:rPr lang="ja-JP" sz="96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メイリオ" panose="020B0604030504040204" pitchFamily="50" charset="-128"/>
              </a:rPr>
              <a:t>災害義援金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B91E72-2BD3-989A-2D2C-02F1CFD9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" y="8372983"/>
            <a:ext cx="4821555" cy="664210"/>
          </a:xfrm>
          <a:prstGeom prst="rect">
            <a:avLst/>
          </a:prstGeom>
        </p:spPr>
      </p:pic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D977AABB-9171-1B0E-8E2D-B98291CBFE5E}"/>
              </a:ext>
            </a:extLst>
          </p:cNvPr>
          <p:cNvSpPr txBox="1"/>
          <p:nvPr/>
        </p:nvSpPr>
        <p:spPr>
          <a:xfrm>
            <a:off x="621792" y="5832348"/>
            <a:ext cx="5859969" cy="16002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3350" indent="-226695" algn="l">
              <a:lnSpc>
                <a:spcPts val="3000"/>
              </a:lnSpc>
            </a:pPr>
            <a:r>
              <a:rPr lang="ja-JP" sz="1800" b="1" kern="10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募金いただいた義援金は、大船渡市に送金いたします。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26695" indent="-226695" algn="l"/>
            <a:r>
              <a:rPr lang="en-US" sz="1400" b="1" kern="100"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BIZ UDPゴシック" panose="020B0400000000000000" pitchFamily="50" charset="-128"/>
              <a:buChar char="※"/>
            </a:pPr>
            <a:r>
              <a:rPr lang="ja-JP" sz="1400" b="1" kern="10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大船渡市に送金した全額が被災された方々に届けられます。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33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jyoh01</dc:creator>
  <cp:lastModifiedBy>jyoh01</cp:lastModifiedBy>
  <cp:revision>1</cp:revision>
  <dcterms:created xsi:type="dcterms:W3CDTF">2025-03-07T02:32:26Z</dcterms:created>
  <dcterms:modified xsi:type="dcterms:W3CDTF">2025-03-07T02:37:36Z</dcterms:modified>
</cp:coreProperties>
</file>